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2"/>
  </p:notesMasterIdLst>
  <p:handoutMasterIdLst>
    <p:handoutMasterId r:id="rId23"/>
  </p:handoutMasterIdLst>
  <p:sldIdLst>
    <p:sldId id="258" r:id="rId3"/>
    <p:sldId id="273" r:id="rId4"/>
    <p:sldId id="268" r:id="rId5"/>
    <p:sldId id="278" r:id="rId6"/>
    <p:sldId id="279" r:id="rId7"/>
    <p:sldId id="281" r:id="rId8"/>
    <p:sldId id="276" r:id="rId9"/>
    <p:sldId id="269" r:id="rId10"/>
    <p:sldId id="282" r:id="rId11"/>
    <p:sldId id="285" r:id="rId12"/>
    <p:sldId id="284" r:id="rId13"/>
    <p:sldId id="286" r:id="rId14"/>
    <p:sldId id="271" r:id="rId15"/>
    <p:sldId id="272" r:id="rId16"/>
    <p:sldId id="277" r:id="rId17"/>
    <p:sldId id="283" r:id="rId18"/>
    <p:sldId id="270" r:id="rId19"/>
    <p:sldId id="274" r:id="rId20"/>
    <p:sldId id="275" r:id="rId21"/>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5"/>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796" autoAdjust="0"/>
    <p:restoredTop sz="94660"/>
  </p:normalViewPr>
  <p:slideViewPr>
    <p:cSldViewPr showGuides="1">
      <p:cViewPr>
        <p:scale>
          <a:sx n="88" d="100"/>
          <a:sy n="88" d="100"/>
        </p:scale>
        <p:origin x="192" y="888"/>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spTree>
    <p:extLst>
      <p:ext uri="{BB962C8B-B14F-4D97-AF65-F5344CB8AC3E}">
        <p14:creationId xmlns:p14="http://schemas.microsoft.com/office/powerpoint/2010/main" val="178705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運搬経路は</a:t>
            </a:r>
            <a:r>
              <a:rPr kumimoji="1" lang="en-US" altLang="ja-JP" dirty="0">
                <a:solidFill>
                  <a:schemeClr val="tx1"/>
                </a:solidFill>
              </a:rPr>
              <a:t>A*</a:t>
            </a:r>
            <a:r>
              <a:rPr kumimoji="1"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コスト</a:t>
            </a:r>
            <a:r>
              <a:rPr kumimoji="1" lang="en-US" altLang="ja-JP" dirty="0">
                <a:solidFill>
                  <a:schemeClr val="tx1"/>
                </a:solidFill>
              </a:rPr>
              <a:t>(</a:t>
            </a:r>
            <a:r>
              <a:rPr kumimoji="1" lang="ja-JP" altLang="en-US">
                <a:solidFill>
                  <a:schemeClr val="tx1"/>
                </a:solidFill>
              </a:rPr>
              <a:t>移動距離が短いルート</a:t>
            </a:r>
            <a:r>
              <a:rPr kumimoji="1" lang="en-US" altLang="ja-JP" dirty="0">
                <a:solidFill>
                  <a:schemeClr val="tx1"/>
                </a:solidFill>
              </a:rPr>
              <a:t>)</a:t>
            </a:r>
            <a:r>
              <a:rPr kumimoji="1"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5"/>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endParaRPr kumimoji="1" lang="ja-JP" altLang="en-US">
              <a:solidFill>
                <a:schemeClr val="tx1"/>
              </a:solidFill>
            </a:endParaRP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endParaRPr kumimoji="1" lang="ja-JP" altLang="en-US">
              <a:solidFill>
                <a:schemeClr val="tx1"/>
              </a:solidFill>
            </a:endParaRP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Bluetooth</a:t>
            </a:r>
            <a:r>
              <a:rPr kumimoji="1"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7"/>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pic>
        <p:nvPicPr>
          <p:cNvPr id="3" name="図 2"/>
          <p:cNvPicPr>
            <a:picLocks noChangeAspect="1"/>
          </p:cNvPicPr>
          <p:nvPr/>
        </p:nvPicPr>
        <p:blipFill>
          <a:blip r:embed="rId2"/>
          <a:stretch>
            <a:fillRect/>
          </a:stretch>
        </p:blipFill>
        <p:spPr>
          <a:xfrm>
            <a:off x="1538" y="459958"/>
            <a:ext cx="12800061" cy="8980491"/>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831</Words>
  <Application>Microsoft Macintosh PowerPoint</Application>
  <PresentationFormat>A3 297x420 mm</PresentationFormat>
  <Paragraphs>178</Paragraphs>
  <Slides>19</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19</vt:i4>
      </vt:variant>
    </vt:vector>
  </HeadingPairs>
  <TitlesOfParts>
    <vt:vector size="28"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222</cp:revision>
  <cp:lastPrinted>2018-04-01T05:10:42Z</cp:lastPrinted>
  <dcterms:created xsi:type="dcterms:W3CDTF">2002-02-28T07:41:56Z</dcterms:created>
  <dcterms:modified xsi:type="dcterms:W3CDTF">2019-06-08T10:55:29Z</dcterms:modified>
</cp:coreProperties>
</file>